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2"/>
  </p:notesMasterIdLst>
  <p:sldIdLst>
    <p:sldId id="256" r:id="rId2"/>
    <p:sldId id="258" r:id="rId3"/>
    <p:sldId id="259" r:id="rId4"/>
    <p:sldId id="260" r:id="rId5"/>
    <p:sldId id="267"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BD043C-8F76-4FDC-95C5-781BA57CEA07}" type="datetimeFigureOut">
              <a:rPr lang="en-US" smtClean="0"/>
              <a:t>3/23/2012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49446D-CC59-43BC-A85F-8EB7BEF4DF58}" type="slidenum">
              <a:rPr lang="en-US" smtClean="0"/>
              <a:t>‹#›</a:t>
            </a:fld>
            <a:endParaRPr lang="en-US" dirty="0"/>
          </a:p>
        </p:txBody>
      </p:sp>
    </p:spTree>
    <p:extLst>
      <p:ext uri="{BB962C8B-B14F-4D97-AF65-F5344CB8AC3E}">
        <p14:creationId xmlns:p14="http://schemas.microsoft.com/office/powerpoint/2010/main" val="1472199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49446D-CC59-43BC-A85F-8EB7BEF4DF58}" type="slidenum">
              <a:rPr lang="en-US" smtClean="0"/>
              <a:t>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E6A2F0C-3209-4906-95CC-03719A289964}" type="datetimeFigureOut">
              <a:rPr lang="en-US" smtClean="0"/>
              <a:pPr/>
              <a:t>3/23/2012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0427E6B7-48FD-4E20-809F-9470F7E4828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6A2F0C-3209-4906-95CC-03719A289964}" type="datetimeFigureOut">
              <a:rPr lang="en-US" smtClean="0"/>
              <a:pPr/>
              <a:t>3/23/2012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27E6B7-48FD-4E20-809F-9470F7E4828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6A2F0C-3209-4906-95CC-03719A289964}" type="datetimeFigureOut">
              <a:rPr lang="en-US" smtClean="0"/>
              <a:pPr/>
              <a:t>3/23/2012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27E6B7-48FD-4E20-809F-9470F7E4828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6A2F0C-3209-4906-95CC-03719A289964}" type="datetimeFigureOut">
              <a:rPr lang="en-US" smtClean="0"/>
              <a:pPr/>
              <a:t>3/23/2012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27E6B7-48FD-4E20-809F-9470F7E4828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E6A2F0C-3209-4906-95CC-03719A289964}" type="datetimeFigureOut">
              <a:rPr lang="en-US" smtClean="0"/>
              <a:pPr/>
              <a:t>3/23/2012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27E6B7-48FD-4E20-809F-9470F7E4828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E6A2F0C-3209-4906-95CC-03719A289964}" type="datetimeFigureOut">
              <a:rPr lang="en-US" smtClean="0"/>
              <a:pPr/>
              <a:t>3/23/2012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427E6B7-48FD-4E20-809F-9470F7E4828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E6A2F0C-3209-4906-95CC-03719A289964}" type="datetimeFigureOut">
              <a:rPr lang="en-US" smtClean="0"/>
              <a:pPr/>
              <a:t>3/23/2012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427E6B7-48FD-4E20-809F-9470F7E4828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E6A2F0C-3209-4906-95CC-03719A289964}" type="datetimeFigureOut">
              <a:rPr lang="en-US" smtClean="0"/>
              <a:pPr/>
              <a:t>3/23/2012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427E6B7-48FD-4E20-809F-9470F7E4828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6A2F0C-3209-4906-95CC-03719A289964}" type="datetimeFigureOut">
              <a:rPr lang="en-US" smtClean="0"/>
              <a:pPr/>
              <a:t>3/23/2012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427E6B7-48FD-4E20-809F-9470F7E4828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E6A2F0C-3209-4906-95CC-03719A289964}" type="datetimeFigureOut">
              <a:rPr lang="en-US" smtClean="0"/>
              <a:pPr/>
              <a:t>3/23/2012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427E6B7-48FD-4E20-809F-9470F7E4828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E6A2F0C-3209-4906-95CC-03719A289964}" type="datetimeFigureOut">
              <a:rPr lang="en-US" smtClean="0"/>
              <a:pPr/>
              <a:t>3/23/2012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0427E6B7-48FD-4E20-809F-9470F7E4828D}"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E6A2F0C-3209-4906-95CC-03719A289964}" type="datetimeFigureOut">
              <a:rPr lang="en-US" smtClean="0"/>
              <a:pPr/>
              <a:t>3/23/2012</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7E6B7-48FD-4E20-809F-9470F7E4828D}"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Ben, Wyatt, Trevor, Evan</a:t>
            </a:r>
            <a:endParaRPr lang="en-US" dirty="0"/>
          </a:p>
        </p:txBody>
      </p:sp>
      <p:sp>
        <p:nvSpPr>
          <p:cNvPr id="4" name="Rectangle 3"/>
          <p:cNvSpPr/>
          <p:nvPr/>
        </p:nvSpPr>
        <p:spPr>
          <a:xfrm>
            <a:off x="914400" y="762000"/>
            <a:ext cx="7471319" cy="1754326"/>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50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Amusing Ourselves to Death</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50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TV continued</a:t>
            </a:r>
            <a:endParaRPr lang="en-US" dirty="0"/>
          </a:p>
        </p:txBody>
      </p:sp>
      <p:sp>
        <p:nvSpPr>
          <p:cNvPr id="3" name="Content Placeholder 2"/>
          <p:cNvSpPr>
            <a:spLocks noGrp="1"/>
          </p:cNvSpPr>
          <p:nvPr>
            <p:ph idx="1"/>
          </p:nvPr>
        </p:nvSpPr>
        <p:spPr>
          <a:xfrm>
            <a:off x="457200" y="1676400"/>
            <a:ext cx="4724400" cy="4648200"/>
          </a:xfrm>
        </p:spPr>
        <p:txBody>
          <a:bodyPr>
            <a:normAutofit fontScale="92500" lnSpcReduction="20000"/>
          </a:bodyPr>
          <a:lstStyle/>
          <a:p>
            <a:r>
              <a:rPr lang="en-US" dirty="0" smtClean="0"/>
              <a:t>His general idea is that TV should be only a moderate, beneficial device for our knowledge. We should keep using typography although TV may sometimes be necessary.</a:t>
            </a:r>
          </a:p>
          <a:p>
            <a:r>
              <a:rPr lang="en-US" dirty="0" smtClean="0"/>
              <a:t>Although he agrees somewhat with TV he changes his opinion occasionally.</a:t>
            </a:r>
          </a:p>
          <a:p>
            <a:pPr lvl="1"/>
            <a:r>
              <a:rPr lang="en-US" dirty="0" smtClean="0"/>
              <a:t>TV is filled with junk so why not read it through typewritten information and just avoid TV? (You can get facts from both of them, so read and avoid the junk from TV.)</a:t>
            </a:r>
          </a:p>
          <a:p>
            <a:endParaRPr lang="en-US" dirty="0"/>
          </a:p>
        </p:txBody>
      </p:sp>
      <p:pic>
        <p:nvPicPr>
          <p:cNvPr id="1026" name="Picture 2" descr="http://t1.gstatic.com/images?q=tbn:ANd9GcSGYjV08e7Z8EY6dnP77y8_r2JQSmdJjYC9xtIM7yV5AmQc4Grong"/>
          <p:cNvPicPr>
            <a:picLocks noChangeAspect="1" noChangeArrowheads="1"/>
          </p:cNvPicPr>
          <p:nvPr/>
        </p:nvPicPr>
        <p:blipFill>
          <a:blip r:embed="rId2" cstate="print"/>
          <a:srcRect/>
          <a:stretch>
            <a:fillRect/>
          </a:stretch>
        </p:blipFill>
        <p:spPr bwMode="auto">
          <a:xfrm>
            <a:off x="5257800" y="1219200"/>
            <a:ext cx="3170847" cy="43434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Themes</a:t>
            </a:r>
            <a:endParaRPr lang="en-US" dirty="0"/>
          </a:p>
        </p:txBody>
      </p:sp>
      <p:sp>
        <p:nvSpPr>
          <p:cNvPr id="3" name="Content Placeholder 2"/>
          <p:cNvSpPr>
            <a:spLocks noGrp="1"/>
          </p:cNvSpPr>
          <p:nvPr>
            <p:ph idx="1"/>
          </p:nvPr>
        </p:nvSpPr>
        <p:spPr/>
        <p:txBody>
          <a:bodyPr/>
          <a:lstStyle/>
          <a:p>
            <a:r>
              <a:rPr lang="en-US" dirty="0" smtClean="0"/>
              <a:t>Technology is relied on too much </a:t>
            </a:r>
          </a:p>
          <a:p>
            <a:r>
              <a:rPr lang="en-US" dirty="0" smtClean="0"/>
              <a:t>Go back to typography (books)</a:t>
            </a:r>
          </a:p>
          <a:p>
            <a:r>
              <a:rPr lang="en-US" dirty="0" smtClean="0"/>
              <a:t>Everything that is written is a metaphor for something. Metaphors are what control the content of our culture</a:t>
            </a:r>
          </a:p>
          <a:p>
            <a:endParaRPr lang="en-US" dirty="0" smtClean="0"/>
          </a:p>
          <a:p>
            <a:pPr>
              <a:buNone/>
            </a:pPr>
            <a:endParaRPr lang="en-US" dirty="0" smtClean="0"/>
          </a:p>
          <a:p>
            <a:endParaRPr lang="en-US" dirty="0" smtClean="0"/>
          </a:p>
          <a:p>
            <a:endParaRPr lang="en-US" dirty="0"/>
          </a:p>
        </p:txBody>
      </p:sp>
      <p:pic>
        <p:nvPicPr>
          <p:cNvPr id="17412" name="Picture 4" descr="http://t2.gstatic.com/images?q=tbn:ANd9GcR2cahgvfiQKP5-GqyRiUibH7dWcwJtx565wJC6pYT71YYohQ99tQ"/>
          <p:cNvPicPr>
            <a:picLocks noChangeAspect="1" noChangeArrowheads="1"/>
          </p:cNvPicPr>
          <p:nvPr/>
        </p:nvPicPr>
        <p:blipFill>
          <a:blip r:embed="rId2" cstate="print"/>
          <a:srcRect/>
          <a:stretch>
            <a:fillRect/>
          </a:stretch>
        </p:blipFill>
        <p:spPr bwMode="auto">
          <a:xfrm>
            <a:off x="3733800" y="3810000"/>
            <a:ext cx="2343150" cy="258403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a:t>
            </a:r>
            <a:endParaRPr lang="en-US" dirty="0"/>
          </a:p>
        </p:txBody>
      </p:sp>
      <p:sp>
        <p:nvSpPr>
          <p:cNvPr id="3" name="Content Placeholder 2"/>
          <p:cNvSpPr>
            <a:spLocks noGrp="1"/>
          </p:cNvSpPr>
          <p:nvPr>
            <p:ph idx="1"/>
          </p:nvPr>
        </p:nvSpPr>
        <p:spPr/>
        <p:txBody>
          <a:bodyPr/>
          <a:lstStyle/>
          <a:p>
            <a:r>
              <a:rPr lang="en-US" dirty="0" smtClean="0"/>
              <a:t>“ I bring all of this up because what my book is about is how our own tribe is undergoing a vast a trembling shift from the magic of writing to the magic of electronics.”</a:t>
            </a:r>
          </a:p>
          <a:p>
            <a:r>
              <a:rPr lang="en-US" dirty="0" smtClean="0"/>
              <a:t>This quote shows the main agenda of the book- showing that technology is bad</a:t>
            </a:r>
            <a:endParaRPr lang="en-US" dirty="0"/>
          </a:p>
        </p:txBody>
      </p:sp>
      <p:pic>
        <p:nvPicPr>
          <p:cNvPr id="16386" name="Picture 2" descr="http://t0.gstatic.com/images?q=tbn:ANd9GcQ47pOyyiUdvueD1L-I4GQTTgjJeRt4VdpeIaHQqmKwkPXEjCLe8A"/>
          <p:cNvPicPr>
            <a:picLocks noChangeAspect="1" noChangeArrowheads="1"/>
          </p:cNvPicPr>
          <p:nvPr/>
        </p:nvPicPr>
        <p:blipFill>
          <a:blip r:embed="rId2" cstate="print"/>
          <a:srcRect/>
          <a:stretch>
            <a:fillRect/>
          </a:stretch>
        </p:blipFill>
        <p:spPr bwMode="auto">
          <a:xfrm>
            <a:off x="2514600" y="4648200"/>
            <a:ext cx="3886200" cy="194922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 (cont)</a:t>
            </a:r>
            <a:endParaRPr lang="en-US" dirty="0"/>
          </a:p>
        </p:txBody>
      </p:sp>
      <p:sp>
        <p:nvSpPr>
          <p:cNvPr id="3" name="Content Placeholder 2"/>
          <p:cNvSpPr>
            <a:spLocks noGrp="1"/>
          </p:cNvSpPr>
          <p:nvPr>
            <p:ph idx="1"/>
          </p:nvPr>
        </p:nvSpPr>
        <p:spPr/>
        <p:txBody>
          <a:bodyPr>
            <a:normAutofit/>
          </a:bodyPr>
          <a:lstStyle/>
          <a:p>
            <a:r>
              <a:rPr lang="en-US" dirty="0" smtClean="0"/>
              <a:t>“In a print culture, we are apt to say of people who are not intelligent that we must “draw them pictures” so that they may understand. Intelligence implies that one can dwell comfortably without pictures.”</a:t>
            </a:r>
          </a:p>
          <a:p>
            <a:endParaRPr lang="en-US" dirty="0"/>
          </a:p>
          <a:p>
            <a:r>
              <a:rPr lang="en-US" dirty="0" smtClean="0"/>
              <a:t>“ …our notions of truth and our ideas of intelligence have changed as a result of new media displacing the old.”  </a:t>
            </a:r>
            <a:endParaRPr lang="en-US" dirty="0"/>
          </a:p>
        </p:txBody>
      </p:sp>
      <p:pic>
        <p:nvPicPr>
          <p:cNvPr id="15362" name="Picture 2" descr="http://t3.gstatic.com/images?q=tbn:ANd9GcQg0TVkvRamNBfNuRTe8onmhY1BDIgbrWciduTngOM6fPHK51_3-Q"/>
          <p:cNvPicPr>
            <a:picLocks noChangeAspect="1" noChangeArrowheads="1"/>
          </p:cNvPicPr>
          <p:nvPr/>
        </p:nvPicPr>
        <p:blipFill>
          <a:blip r:embed="rId2" cstate="print"/>
          <a:srcRect/>
          <a:stretch>
            <a:fillRect/>
          </a:stretch>
        </p:blipFill>
        <p:spPr bwMode="auto">
          <a:xfrm>
            <a:off x="5486400" y="4850533"/>
            <a:ext cx="2276475" cy="200977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 (cont.)</a:t>
            </a:r>
            <a:endParaRPr lang="en-US" dirty="0"/>
          </a:p>
        </p:txBody>
      </p:sp>
      <p:sp>
        <p:nvSpPr>
          <p:cNvPr id="3" name="Content Placeholder 2"/>
          <p:cNvSpPr>
            <a:spLocks noGrp="1"/>
          </p:cNvSpPr>
          <p:nvPr>
            <p:ph idx="1"/>
          </p:nvPr>
        </p:nvSpPr>
        <p:spPr>
          <a:xfrm>
            <a:off x="457200" y="1752600"/>
            <a:ext cx="4495800" cy="4572000"/>
          </a:xfrm>
        </p:spPr>
        <p:txBody>
          <a:bodyPr/>
          <a:lstStyle/>
          <a:p>
            <a:r>
              <a:rPr lang="en-US" dirty="0" smtClean="0"/>
              <a:t>“….we are in a race between education and disaster.”</a:t>
            </a:r>
          </a:p>
          <a:p>
            <a:r>
              <a:rPr lang="en-US" dirty="0" smtClean="0"/>
              <a:t>“….was not that they were laughing instead of thinking, but that they did not know what they were laughing about and why they had stopped thinking.”</a:t>
            </a:r>
            <a:endParaRPr lang="en-US" dirty="0"/>
          </a:p>
        </p:txBody>
      </p:sp>
      <p:pic>
        <p:nvPicPr>
          <p:cNvPr id="24578" name="Picture 2" descr="http://t3.gstatic.com/images?q=tbn:ANd9GcSzWneyh7_W2qOpI_QR84Vhx1ugvc_1TYoVo2fi0w9hIqg7qqXCVQ"/>
          <p:cNvPicPr>
            <a:picLocks noChangeAspect="1" noChangeArrowheads="1"/>
          </p:cNvPicPr>
          <p:nvPr/>
        </p:nvPicPr>
        <p:blipFill>
          <a:blip r:embed="rId3" cstate="print"/>
          <a:srcRect/>
          <a:stretch>
            <a:fillRect/>
          </a:stretch>
        </p:blipFill>
        <p:spPr bwMode="auto">
          <a:xfrm>
            <a:off x="4953000" y="381000"/>
            <a:ext cx="3962400" cy="51491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t2.gstatic.com/images?q=tbn:ANd9GcSTLvQGKIWgeIpuPruxj5RapHRgIxXqJvj1COa9rX2FjvKCEzJlLQ"/>
          <p:cNvPicPr>
            <a:picLocks noChangeAspect="1" noChangeArrowheads="1"/>
          </p:cNvPicPr>
          <p:nvPr/>
        </p:nvPicPr>
        <p:blipFill>
          <a:blip r:embed="rId2" cstate="print"/>
          <a:srcRect/>
          <a:stretch>
            <a:fillRect/>
          </a:stretch>
        </p:blipFill>
        <p:spPr bwMode="auto">
          <a:xfrm>
            <a:off x="6420284" y="4953000"/>
            <a:ext cx="2038350" cy="181567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r>
              <a:rPr lang="en-US" dirty="0" smtClean="0"/>
              <a:t>Postman’s main goal in this book is to portray the evolution of media through different time periods.</a:t>
            </a:r>
          </a:p>
          <a:p>
            <a:r>
              <a:rPr lang="en-US" dirty="0" smtClean="0"/>
              <a:t>He is biased towards the written side. (against television and media)</a:t>
            </a:r>
          </a:p>
          <a:p>
            <a:r>
              <a:rPr lang="en-US" dirty="0" smtClean="0"/>
              <a:t>TV is a majority of junk and little information gets through to people</a:t>
            </a:r>
          </a:p>
          <a:p>
            <a:r>
              <a:rPr lang="en-US" dirty="0" smtClean="0"/>
              <a:t>Postman determines that people find more facts are generated in text rather than orally</a:t>
            </a:r>
          </a:p>
        </p:txBody>
      </p:sp>
      <p:pic>
        <p:nvPicPr>
          <p:cNvPr id="14338" name="Picture 2" descr="http://2.bp.blogspot.com/_8Z6i_egAuZ4/S-Xl5B6Kn6I/AAAAAAAAAe8/PqupEsdvmHE/s1600/Open+Book+Clip+Art.png"/>
          <p:cNvPicPr>
            <a:picLocks noChangeAspect="1" noChangeArrowheads="1"/>
          </p:cNvPicPr>
          <p:nvPr/>
        </p:nvPicPr>
        <p:blipFill>
          <a:blip r:embed="rId3" cstate="print"/>
          <a:srcRect/>
          <a:stretch>
            <a:fillRect/>
          </a:stretch>
        </p:blipFill>
        <p:spPr bwMode="auto">
          <a:xfrm>
            <a:off x="5562600" y="381000"/>
            <a:ext cx="1876859" cy="129540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Summary Cont.</a:t>
            </a:r>
            <a:endParaRPr lang="en-US" dirty="0"/>
          </a:p>
        </p:txBody>
      </p:sp>
      <p:sp>
        <p:nvSpPr>
          <p:cNvPr id="3" name="Content Placeholder 2"/>
          <p:cNvSpPr>
            <a:spLocks noGrp="1"/>
          </p:cNvSpPr>
          <p:nvPr>
            <p:ph idx="1"/>
          </p:nvPr>
        </p:nvSpPr>
        <p:spPr/>
        <p:txBody>
          <a:bodyPr/>
          <a:lstStyle/>
          <a:p>
            <a:r>
              <a:rPr lang="en-US" dirty="0" smtClean="0"/>
              <a:t>He explains that political candidates are not only good with spoken words but they must also have great policies and written work</a:t>
            </a:r>
          </a:p>
          <a:p>
            <a:r>
              <a:rPr lang="en-US" dirty="0" smtClean="0"/>
              <a:t>Newspapers are distinguished as a base of knowledge in the 18</a:t>
            </a:r>
            <a:r>
              <a:rPr lang="en-US" baseline="30000" dirty="0" smtClean="0"/>
              <a:t>th</a:t>
            </a:r>
            <a:r>
              <a:rPr lang="en-US" dirty="0" smtClean="0"/>
              <a:t> and 19</a:t>
            </a:r>
            <a:r>
              <a:rPr lang="en-US" baseline="30000" dirty="0" smtClean="0"/>
              <a:t>th</a:t>
            </a:r>
            <a:r>
              <a:rPr lang="en-US" dirty="0" smtClean="0"/>
              <a:t> century but we are now transitioning to television media</a:t>
            </a:r>
          </a:p>
          <a:p>
            <a:pPr>
              <a:buNone/>
            </a:pPr>
            <a:r>
              <a:rPr lang="en-US" dirty="0" smtClean="0"/>
              <a:t> </a:t>
            </a:r>
          </a:p>
          <a:p>
            <a:endParaRPr lang="en-US" dirty="0"/>
          </a:p>
        </p:txBody>
      </p:sp>
      <p:sp>
        <p:nvSpPr>
          <p:cNvPr id="1026" name="AutoShape 2" descr="data:image/jpeg;base64,/9j/4AAQSkZJRgABAQAAAQABAAD/2wBDAAkGBwgHBgkIBwgKCgkLDRYPDQwMDRsUFRAWIB0iIiAdHx8kKDQsJCYxJx8fLT0tMTU3Ojo6Iys/RD84QzQ5Ojf/2wBDAQoKCg0MDRoPDxo3JR8lNzc3Nzc3Nzc3Nzc3Nzc3Nzc3Nzc3Nzc3Nzc3Nzc3Nzc3Nzc3Nzc3Nzc3Nzc3Nzc3Nzf/wAARCACDAMYDASIAAhEBAxEB/8QAHAAAAgMBAQEBAAAAAAAAAAAAAAUEBgcDAQII/8QAVhAAAgECBAQDBQIGCgwPAQAAAQIDBBEABRIhBhMxQQciURQyYXGBFSNSYpGhsdIWFyRCVFWCkpWiJTRDVnJzg5SkssHUJzM1REVTY3SEk6XCxNHT5P/EABQBAQAAAAAAAAAAAAAAAAAAAAD/xAAUEQEAAAAAAAAAAAAAAAAAAAAA/9oADAMBAAIRAxEAPwDccGDEavrqTL6SSqrqmKnp4xd5ZWCqo+JOAkMwUFmIAAuST0xy9rpv4RD/ADxjOOJ/FHhCdKnJWlmroJ4miqp6ZC0UcbKQTqG56gbDv1xW/Crw44a4i4QgzDOaKV6t5XUsJ3S4B22B9MBs8+Y0NNC89RW00UKC7ySSqqqPUknbCz9mfC398uS/0hF+tirT+EfAkKO8lDKAilm/dcl7Df1xXuGeGPCriOgaqplaF0cxyw1Fe6OhB2/fWII3BH6QQA0r9mfC398uS/0hF+tg/Znwt/fLkv8ASEX62EWVeGnBEcHNpMrgq4pbMkkkplBt6Ek7fLFRzVOHMozOPLq/w2Ec0iPJG5ngEbIvVtZawHTqQRcYDRqrjrhOmgaaTiTKiq2uIqtJG69lUkn6DC/9tDgv+P6f+ZJ+rivcU8NZPk2XnM8u4LyfMaBIleQpLaRb9SBaxUet/pj5zanThjLsvlk4OyJYKuVYriY6YHf3dZ09L9xf9GAsf7aHBf8AH9P/ADJP1cH7aHBf8f0/8yT9XCPMqHMaF6aWTgvI5YVmQ1S0MpnlWE3BbQUU9be7qOx2x3zLK5KF4qlsmyGXJ3trq0pWLwg9GeP8EbXIJte5AAJAMKnxV4LgiaT7ajl0j3I4nLH5DTiB+3TwZ/Cqv/NWxA8QM0yLg+syNDw1RV1PmDSCXlRDXZdAGgdCTr6XxJ46rjknBicQ8LxZa1L92RDPRC2htthYMDc3IPTcWwHb9ungz+FVf+atg/bp4M/hVX/mrYT59n+YZFk3D9TWjKYkzOISVFe2XaoaYldYUIt2N72v9dugYZTW5lU1EMlHPwxn9IJUWqGXQKssKk2JCknULb9QdjYHAdpfGrg5Y2ZJ6t2AuFFMwufS+Oa+MuTsAyZVmzKRcEQE3xdcygo6KikqYslFYU3MNNBGZCO5AYi/yvf0Bxlee+MoyziiCCiy2qTLqeJoqulnjWKQPcWIF9rW+RvgH0vjLk6IXfKs1RVFyzQEAYvPDWeUnEWR0mbUBPIqU1ANsVIJBB+IIIPywh4bz9uPMmqTLklTR5ZUwtGs1RIhEt9iFUb23O52/wBlW8HKmXIs4zvgjMZg0lHKZaTf3kPvAdPxT9TgNbwYB0wYAwYMGAMGDBgDFO8WMibP+BsxgjdxNAvtMYUe8yXOn6i4+BscXHHOQLIjIwBBFiDgPz9wVWwVmSxIlPDAxfQVjiBBezEEgEeUrzjY23hG5PXS+CK0w5nU0DKViqE5sVkChJEsHX13V4iNuz+mMvyuhk4W48zPhyRx7M7cyljYX1pqDpYk9RbTax2eQ+l7nQ1Ro88hqUdtEUivKOgIIbS1zbqpqAd99Eew2wDTxa4Xpc4ySWalyRa7O5CsVNJGCrjqLswI2ALGzGxNsUnKvBfOcpehzUzZZmNVBLzJcuk1pG4F7ASWNz06qBfubb7Dn5zn2eN8gmy2NlJMrV0cjqVttbQwxWzmPGTKbZpwyCdriiqtv6+Au8ESxQpHHGsaqAAi9F+AxU/E7K5azhmauy+Uw5llt6qlmVgpVl6i52sVuLHY9O+FtPLxZKWRuKImljAMnI4ed0F+lnLi+PjMMrz7M6f2bMc7hqoCbmKbhgsp+YMmA68N53QcVZIsmQ1lGlZJEPbMrm/4tr+8pXcrcXGoXHwOPKDL6XN+Fsz4Szr2uOOmTTG9YtpFjFirat1Yqe4JGw9ccqXKs+ooEhos7hpo410xrDwvp0D4Wk26460+X52ECy5zxbUOuzTRQUkSOfVVdSwHzJwCvgrMohFT1fEFVmEWdZa70jSCKV4qmEHqq2sVOxBABuPTrY+DuMVz6vrctqqSrilikdoJ5qR4o6iK+1g3RgDYg9bXHUhYv2fnH8Z8Y/6D+pjx8tzhkI+0uMbH40Q/9uArXiJwjm54p4ZfKYWlyamqxIEvf2RmdNSj/szpBUb2OobCwD/xR4XzCs4WzKLIVEiVBWWejboWU6i8foxtuOh69b3mU2T1xhVeRnr6fLzJs0VHe374hdt/THQZNXDpS5r/AExgImYwZqnDPDpo8sGa0RpoIswy2WNSzRFBdlDEWceh+uKRxhwtRiWDNOCsozzLM9VxaCCl0RKbAEG7aR6eUkG56g3xfqnh+rqYXhmpc2KOPMBnRX843x5ScMVfs8fMyiGJ7WKNn9U9h03Ojc4C30IqPYYBV29p5S80jprsNXT43xTabw1yKPNswznPhHmdVWSMxNSlo41J2AUk7gAC5/NiQOFZh/0ZT/03VfqY51PBwqoWhq8mop4WsTHLnFSymxBFwUsemAc8N5Nk/DdPLT5TUGOlkbWsElSXWM99NzsD1t0xnfiaj8Ncb5PxvRTq1IzJS1yJ5tI33Njcgrft1UeuLP8AtfQMSVy7hONSdkORFyo9NXOF/nYX9Bj5zHgBZuG83yxIcli9shHLFBlrUx5q3KMx5jagCTtYdeuAvFLUQ1VNFUU8iyQyoHR1NwykXBGO2M38EM6eu4Xkyis8tblEzUzrquSg90/Tde/u/HGkYAwYMGAMGDBgIGd5tSZJldRmWYuUpadQ0jKpYgEgdBv3xjNRxxxbxXVPW8PVi5RQ0xcQqYOZ7RZXOokqQdkbbsdPUkY2TiHKoM6yKvyypW8VVA8ZNgSpI2YX2uDYj0IGMA4Eq3GWSZfOXWop5jFJzHEgBLKE03FrCYU403I6kixOAsOUcLzH2riTNs0krs9jlVKhtjEI38uwABBU3PW1h03wzEX7piMa6SGfQgQDbyEr0FrHlAb3+9k2wwySZPtZaKoa8GZQmje5CsG0MyEMDe1o5R1JuyW2GyxoH9vdJOVqD2nPLHvjVoe569KgHe/kS3TAaNwrVityOBuZreK8LnUCbrtvbvax+uHFsUTgSs5eZ1dHztpl5hisPJIgUX9fNE8PU9Ua298Xu+2ANPzx7j5uR1x7f4H8mALYLYiVmZ0NBp9vrqam1Dbnyql/lc4iniXJDtHm1FK34EM6yMfkq3P5sA1tgt8cKRxHlf8ACSf8i/6uA8R5cdopJpX/AAIqaRmP004BtYY9thL+yOkEkSPBXxiRwgeSjdVBJsLkiw3x2qM7hp5nhelzB2Q2Jio5HU/Igb4BpbHlhe+K03G2UC+meNhbr7TAPzF7jE+g4gocwhqJKaVHaBSzxRyxyPa3WysfTAN7Y8IwjqOJqKMLyGMxPW6Otv6uCj4jiqqqODl6NZsGGo79v3uAejbHhAOK3JntclU8PIYgsNLrSSsAu5NyNibADHxRZtmbVDGodOQGWRg8HKdY2uF95u9jufwCPkFFqk/YR4zxVBCR5ZxAhGt30hH7jb8bT1/DG/XGwg3xQPGXhxuIeD5JqSPmVlCRUQFb3sPetbrcX+oGHPhxny8ScH5bmJvzzHypxe5EibN3PW1xv0IwFnwYMGAMGDBgPD0xgWf5eeH/ABTzGHkaIc3jM0Miqx1BhaYN0BFjI5G/mWM/DG/HpjIfHfLzE2R59HGjey1IhkMjAKA24JvfuOtja18B7JJJFWRVEKTLMuhnsjXazA9LWLLIsS2tcCVrDfDTiWARcQpUU6XFTFz4JFO7KdIdb9gHWHv/AHZum90g5MhhlRoFZtIBB1A3G6X73YCQAD/m5OLHKqZlwxTTpZmy+pMflTWUjbYWtfoGQ3/FwCjKKsUWaQ1AKkQgMoUhgYrvttfoTUjbtoxplbD7VRSRhmu63UqxU/CxBB/PjLVk89pImBswI1IPNZTfdjsV5IsBcHmXHXGicJ5gK7JYQzqZ6cmnmAfUQ6bXPzGlhcdGB74CkSTZdWy+zyTiZ7lRB7dDUhz8YtcpY7dlJGPPsajt/wAkf+h//wAmHHELyUmbzI8tYsUnnUx1saEg9bCSoXvf97b0wt05e+609CoPaSpi1AfHTqH5CfngHkdd7LlVLXGCoT7OkCSRtTNFqhchTbWiAWurGw6IR3xbgAD8bYouTews8tAY6IRV0Rgk5c63IIItYLv1t9cWCiz2hp6aODMauOGriXRKjXB1Da/yNrj4EYB5gwpbiPJgL/aMJt2BJP5AMcF4oy9txT5xY9P7DVn/AOWAZZlSLXUc1M9hrUhWtfS3Zh8Qd/pij5lT02c0lPmsuWRvUSFqeqT2BZ2WWMlWv9zI1vKQCbCwX1xZ/wBktK4Ap6HOJpG91PsyeK5/wpEVV/lEYUpQ1lbLm8c2T1MVLOyVMS1k0LAzW0uqhHawsqnfuWwETn1UhDCbNmk/fqOdFpPyYJ+YWxOyaepgzGISfaDq/kPOlLKL992Pe358JG9kACxxZWSL6Y1tI799gkTMx+GPFYKwZMtVWBuGGXVIIPr/AGtgJmdy0uVZg9NJVNGLalEuaCM2PwecG3xthe2b0BBBroyO983gYfkacqfqCMWPN556vJ6fMkWoR1uJlR3gCj1IkeLa/c774r/2hL/10/8ASEX++YB5WU1LNRHOPZJqqaQxqy6JDZl1IGARCx3bqotbcbdVkT0zymM5NXMNJMLS0lW2lnsX3Me1yg3v1sT6hpw1Ww1JmoHACzISweaFy7W3PkkcnbuxHTv2UVdJS0lS8E9NQpIpsQ86A27XGnAXPK52zDLz7ZCsZYFGgbqBa1jufj9MZf4cv+w7xGzrhKqEkUNZIZ6AkeV1AuLbfg3HoCpHUYuXDdZDT5gIIoQkM/lVoIJXQsPWRYlj9R73w64q/jjltTSjKeLctR+flc4EuggeQm4J7ncW77Me2A1nBhfkWZ02c5TR5lQvrp6mFZEPcXHQ/EdD8QcMMAYMGDAGKv4lZMM84IzaiCF5eQZIQpAOtDqUXPS5Fj8CemLRj5kGpGU9xbAYDwdmU2YZPSSzhjpVYnmZmJBAYKwLKb3CzKbHrIgAOL5wpM0mZVuW1iLya+Bhs5cCVPe6qNmSRLf4trgd8+ymhm4d4zzXIGDNHA7TU17G8LuhHmaxvrWH4WEhN9sWyiqRS51DVoQRHKjOwIXyHWVJ33sPagdxfUpttgOUKPHWzI8ZWVYymuwswDPZQPxX9o6hRYxm57WLgGrKV9TSHToliR4zf3tKjSe2/LaNdh1ibe2IvFlH7Lnkzrq5FVFzo9LAWc2DgE9BdIT0O7ue+F+W1D5fXpU7IEdZLXNgGZtYttcFjUEHcWdDbAXniWld4EqIiupDZvu2ckfJSMVeorJ4Sg9pnkBG2uGOPSPQCSdCQL9gfni/SwpU07Rt7ki2v3F+4xQpaeuhWQNVPHp2NP7PLJdgTuJQ0A3FtiPqb2AcVzGYMCXmsCCdJpgfpeqO/wBDix5xLUPTrWQZ2lDTzrGsRZNRDi5I2NjqFx36Ai/etXrr7Syf+W/++4f5fE1fkctOxZ6mBhInORGsfxRzG67jzMevcbYCC1Vernaqzqolenj5R5FNImlx0a+rT+XYn0xO4fqRU1sitVV00k9KCrThAq6TY7oxAa9gR+KT6Yge1VQGmmpo4IbghEijB+O+rvc/Ebb3uT3o8zzCknLiF54yNOiWSyxjVfYRxML29SL9gMB8VUtdHPJTTTyOVfTbkzaW+N9YFvmbY+MkzGWDNoo6jmKGbltq9nABOwvaoY9dtgcTOJ4J2qoqmnRys0YvplK2I+AgfsR1I6dNsJZlrVKtGj08Z92MGWQC3ozTwn+oLdieuAl54JYs1mpHVNDEtG1QYVjsRcHU0juBe635R37W3wsMbA2NJSH5Bz/8LFmz0VNZltFXQG7BbTLyi6/G6idBa46Fm9MKBzW8zczURciM09l+FvMR8ixI9T1wDLhWQzQ1dBNFGkbLrQpr+R6wRgdu5PytiA5mjdkY3KmxtRy/rY+qaSanqIpdM50MCQWgAPw2W/5MTuJaaUVUVRSK5jmW50SFAD8hBJ19SRgFjVMtOBMHl1KQdC0pQNv+FJKqg/M/lw04mkmApq6lMhglj8zIIyFO1rl5kG99rX6HfcYUJHWFrXkiuCOYXlkC7ddKwRk/IOvzw4yTn1mXVmXzVKrMSTBIyMvUenPZzYj8JdiBgEDTFtM0UWqqV7s8vJsPTTylncEWHvWHoe2LpV08PEXDk9NJ5YqyBo21Kdux2YA9fUC+KgntMcrLUvUMFJFo41Bv/lKiQW/k3/RiycLz6RJTSc3Ux1LrKb+ttA/TgKZ4G5s9PS1/CmZO0dflkz6YpT5tF97D0B/SPXGrYxvxEM3BfiPlXGERC0FZamrQBbbuTYEnygHpfyAY2FGVwGRgykXBBuCMB94MGDAGPDa2/THuDAYz4o0Yy7xEyPNF8i18TUskjGw1joPzjHchfaUZR95d7RmMbr5SQbAdDy7G4J50gscP/G/KZMw4Fmqqd3Soy2ZKxGQ2I03B36jZidu4GKnklY2Y09JV6GD1KLK1ncBXtcH3hs12BOwvTgHe2AulZG1fwnQ1igmakvE7SDzEe429xbcK38kYq0NhFNfmyQhV1jUq81NKkG6qCTo5UdwRujfPFj4MeOdczymRFEVTHzV07WawSRbbHYCJ79+bhCnOglqIdaJNqKaiFssokcG2xsOYsrDvpkAPbAaDwjWyVeSwidw81OTBJIH1czTsr3/HXS/w1W3wlz7KpUzl6mml5HMGsSCKFrN0I/tdm39S3c44+H9TGlVU00ausU9nRWuSmkCyNe+6oVjsT/cjhxxdHC0EDz8kBXI+9gWTt2v0wCFo2SS2pdvWsqB+k3xNyKf2WvVpZlVGGlkE0kga/T3nstjbex2uNsLI4i6XjMUqgm3seXqQvpf7ht/rj65Ei20JVqexGWJt/ouA6Z1HFR5jNFJNSR3bUokLg2P/AIlf0DEELRTm0lcl7WWKnMBVj8RM0xv/AINuvQ9rLn8K1GWU+Ye0VEBQBZHlnnpwR6lVkjAN+5+WK3zISRrzpVHcrmVRf6fuvAP1pJKzhb2eQFpqVrxErETYdOsGgbErtHew633wppKCWFXAppNbDd1naMAD1WKKNfqd/j0wz4YqKVK14EkgkjqUIOmFQX+LFb6tr9z1wsq6Wipa6SmmNIjI5Fko4gw7i11YenY4B7w/JzY6iikcFZEuo9pkcj5FjcdumEUsHL16o6aNwfvHeaRiT031TJv+XEnLHloa+Ofl1mkMQwGXgal77rTqfzjpjpncNIK95eesbTxiVIgrxSoT3tEiykk32L7kn4WBQZqfo1VQDfoXf/e8Phy894e5MLQvUUpW3LMRFv5Yl07fMm2FQpKglVSfMWZmCgWzJdybdTOAPqcNcqjq8mllqa5Kp6blESanmkt8bSTOB36C++ARLlE5W3J2/wACn/3PDbLjPR1VPLVSlmBIYyzODb5KkcfT0X577mPmlHSUdfNDIKFCGuFNFGdjuO2I0cUEjEU7wFgLlYKKPUfpyn/2fXsDrPaZ4qz2mJl5U3mRhVzLvYfgmw+mFdPURZfmUEzVdIGVgza9YNj19+oP5Sv0w3nVqvhtNcVRzadwo1UYLH5K0J2seqoOmEMsXKTXJVT0q9PvDPSqTv2RoUJ/klvUkWsD7xCyQcV8FVdJR6ZpJIxNTEEEMw8y2Px/24geDOfPnvBFIZ2Vp6Qmmksd7L7t/jptiy8NTRy5PBomE+i6mTmNJqIP4RdifqxxlPgpoybjvirh5I51RGYwiQ+6kchUX+JDLuBvbAbZgwYMAYMGDARc1o4cxy2poakEw1MTRPY2NmBB3HTrjBOCi2WCtyqqnAlyqqkhdJAEDR3Zkffcf3cen3y3PTH6DbpjE+I6f7D8YCVRo4s2pdcbAgAyLvvbcC62PffAO+HataXP0qB57Hlyqr6rA/vrdLlHh322hbrbE3i2kWnz2saRJDBWIkr6VvcWCPb1sI0uBe2q9he+EcDySTMWDxlI/KNSjyEeXfsQ4qutrG/ZhhtxRWxZ5T0ZTmu70Wh1iYsoklsbG1xccsm5O1xbruHnDEkqZ/TBpbyNKwm09C+kmQD4GRpDt3sRscXzO1ZsvlKQzTutmEUEzRO1j0DKQel++M/4Xs3ENNIN45aqaRGHRlfzqfXdXU26i9jY40qshSelmhlYqkiMjMraSARY2PY/HAVCpyx6ppoH4ehqHjuYHzKT2lRZl2Gtm03BPS3THGfJKJJl15Dw7TRIFZxNBCGILWAO3lBv+VSNr4kVuX8O1FbHWV2dxS6dgrzo17AjvfexH5Pjjsg4YQBPtVCm4KmqBDX637m5AJN97b37g3y2gjhyU01PBS0iuGKrQAIi6rkFbDr3v674rZWvDlAc213sPOyqT8+mLdQzUk9HroJEmh8wDIbgnvigyrGJZB9kRnzHf7OqDff/ALrgJtBXNS5zTU9dVypVMwtFPmMZNj+Jztx6HTfHuf5rS/bVTA2YxU7oQhEmaiJVOkHdRMCv83v9cduHRUfaMOigqKenufMhaKNjvf7t+Wbj15Zvfqbbcc1q3bMqk82dbSEWTMEQbG3u+0i3T0HywCwZXQ1X30dKKoSebnx5aKhZPxhIadtYP4RZr+pxbcgQJV0gCFD7DpP3XLNlewGnStrDpsMVhjTSENLFRl2sAXr49b/E+dt/5WLVkyp9u1ixMHFLTQ0zkH3HALFbdjZlPyIwD+wGF3EQ/sHXf4lv0YZYS8VSlqGPL4DeqrpFhiQelwXY7GwCBib29AbkYBBxRmVNS5xLFLWclgqnQMyWHt+Dz0/RhO0+X5qVheb2tlOpYzURVtu1xGWmN7G1wo2JubHDbN6+WbMZ2DzoA2kBK+OMWHwFSv6BjlRLUV1SkEb1batmPt6yADuSBUk2t8DgJVNl9MvCtVTLR2jepDNH9nKLmy78vkgN066D067bLqHL0pGL0VDVwyEWaSmojASvYG0SX/Phznc1FQUkeUxvS2XzSLJUKhB6i4b1JvhD+5GB0U9HMbE6I5RMx7myIrM30U4C+ZPK8mXQmWORGXykSghjbvv8MZdwMP8Ahz4qI6CBht848aFJmGW8K8OGrr3hpaaFA8vLAALHsoAFzfYbXPfFG8CqWerfiHieVBFFm1YWihFjpAZmO/zcjoOnxwGsYMGDAGDBgwHhxkvjjSyZbVZDxXAHvQ1HJnCi5Mbb7X2HRh0/fj0xreEnGWQRcT8OVmUTScoVCeSQC+hwbqeu+4G3cYDPIFRmDKUK6CYjs3XzadW5sdJcG26zOBulsFKiuapmjMCmVhdY0WR28o1ry2bU5NvNdSxVAAACcVynyXxC4ap1y6TJ0zSBAUheKXVy12OkHa6+gI2x9LNx2qsDwc7XUjzSEi3x3/L698BeuC4HrM4FRIieQNM2lvdvcKoAuCBqZAQ1jyri974tvEzmPJ5QFjYsVX7wm3Xrsj/6uM4o6rxMosvaKj4boI6mSzSVDOWZ2ta+m9htsB0HbH3X5f4tV4QTjJBpvYo2nAOlqpIYXdZ2SNlJd4aacXA+IAv39PpiIc1nLHlzFhc6TeBdQ7GxqwR9QDvuBiLJwd4iyQhFz/JoTYWaOnIZbeh0YkVPh1xbW0jQVfiDU6ZFGtY6AL0N7BhID1HwwF7pZhS5EJ5/II4eY+vttc3sX/MWxns1Tl6CSWo+x0UXZmZyAPW5NLiXJ4RRT07QVPFvEcqOul1aqBVhbcWIO3wx9x+C/C6xLHK+YykCzM1URq+JAFsB7kHEXDVBBW5g+a5Kohj29nnWRv5oiRvTYXvhE3H/AAw7F2zyjLMbkmiqTf8Aq4tCeEHBSxqjZSzkWu7VMlyR62bDaHw/4RhhSJeHsuYIoUF6dWJt6k7k/E4CgjxM4Wy5FqBmb1bRyavZqOlmUybbbuVAsbdb7dsSsm8Wssjy7mfYufVdTMWkkmiokCSOT2IkOw2UddgMaZTZRl9LTxwU9BSxRRrpVFiUBR6AWxJSCONQqRooHQBQLfTAZrD4qZjPEskPBGbsrA6SSBf+rhcnFHHlTNLXx8F1Bkmh5ULFh9wp3NgetyAd/QY161hYbD4Y9A3OAxmhj8S6ukMk/DdCrtcLaSOAr6XU3x3yThzxXp2SrbNMlSQqy8ipUEr8zHHb8+Nftj3AY+3hrx1Xu9TmXHU0FTIxZo6V5TGPS3mX/V/+8S6Twrz0RkVnH+dM+rblSyKAPq53xquDAZVB4IZK3LOY5tmtYVfWyNKoV/gdifXcEHfGm0VLBRU0VLSQRwQRKFjjjWyqo6ADEjBgDBgwYAwYMGAMeN0wYMB833PyGPTgwYD0dBj3BgwBgwYMAYMGDAGDBgwBgwYMAYMGDAGDBgwBgwYMAYMGDAGDBgwH/9k="/>
          <p:cNvSpPr>
            <a:spLocks noChangeAspect="1" noChangeArrowheads="1"/>
          </p:cNvSpPr>
          <p:nvPr/>
        </p:nvSpPr>
        <p:spPr bwMode="auto">
          <a:xfrm>
            <a:off x="63500" y="-523875"/>
            <a:ext cx="1619250" cy="1076325"/>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1028" name="Picture 4" descr="http://www.pureclipart.com/clipart/newspaper3.gif"/>
          <p:cNvPicPr>
            <a:picLocks noChangeAspect="1" noChangeArrowheads="1"/>
          </p:cNvPicPr>
          <p:nvPr/>
        </p:nvPicPr>
        <p:blipFill>
          <a:blip r:embed="rId2" cstate="print"/>
          <a:srcRect/>
          <a:stretch>
            <a:fillRect/>
          </a:stretch>
        </p:blipFill>
        <p:spPr bwMode="auto">
          <a:xfrm>
            <a:off x="5562600" y="4343400"/>
            <a:ext cx="2695575" cy="179070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(cont.)</a:t>
            </a:r>
            <a:endParaRPr lang="en-US" dirty="0"/>
          </a:p>
        </p:txBody>
      </p:sp>
      <p:sp>
        <p:nvSpPr>
          <p:cNvPr id="3" name="Content Placeholder 2"/>
          <p:cNvSpPr>
            <a:spLocks noGrp="1"/>
          </p:cNvSpPr>
          <p:nvPr>
            <p:ph idx="1"/>
          </p:nvPr>
        </p:nvSpPr>
        <p:spPr>
          <a:xfrm>
            <a:off x="457200" y="1935480"/>
            <a:ext cx="8229600" cy="4541520"/>
          </a:xfrm>
        </p:spPr>
        <p:txBody>
          <a:bodyPr/>
          <a:lstStyle/>
          <a:p>
            <a:endParaRPr lang="en-US" dirty="0" smtClean="0"/>
          </a:p>
          <a:p>
            <a:endParaRPr lang="en-US" dirty="0" smtClean="0"/>
          </a:p>
          <a:p>
            <a:endParaRPr lang="en-US" dirty="0" smtClean="0"/>
          </a:p>
          <a:p>
            <a:r>
              <a:rPr lang="en-US" dirty="0" smtClean="0"/>
              <a:t>It is connected to the book, “Brave New World” to make a point.</a:t>
            </a:r>
          </a:p>
          <a:p>
            <a:pPr>
              <a:buNone/>
            </a:pPr>
            <a:r>
              <a:rPr lang="en-US" dirty="0" smtClean="0"/>
              <a:t>He connects both Huxley’s prediction that people will become a trivial culture “drugs and orgies” and in this book how the world will be too reliant on technologies and adore them. Both getting to the point of the world’s culture being distracted and preoccupied.  </a:t>
            </a:r>
          </a:p>
        </p:txBody>
      </p:sp>
      <p:pic>
        <p:nvPicPr>
          <p:cNvPr id="3074" name="Picture 2" descr="http://t1.gstatic.com/images?q=tbn:ANd9GcSp8ZytSJskmdKdYPew0hl7I7d12C-9CfUNsA4rwMuI9-X_XXJcbA"/>
          <p:cNvPicPr>
            <a:picLocks noChangeAspect="1" noChangeArrowheads="1"/>
          </p:cNvPicPr>
          <p:nvPr/>
        </p:nvPicPr>
        <p:blipFill>
          <a:blip r:embed="rId2" cstate="print"/>
          <a:srcRect/>
          <a:stretch>
            <a:fillRect/>
          </a:stretch>
        </p:blipFill>
        <p:spPr bwMode="auto">
          <a:xfrm>
            <a:off x="6019800" y="882581"/>
            <a:ext cx="1504949" cy="229877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lstStyle/>
          <a:p>
            <a:r>
              <a:rPr lang="en-US" dirty="0" smtClean="0"/>
              <a:t>Is Postman for or against TV?</a:t>
            </a:r>
            <a:endParaRPr lang="en-US" dirty="0"/>
          </a:p>
        </p:txBody>
      </p:sp>
      <p:sp>
        <p:nvSpPr>
          <p:cNvPr id="3" name="Content Placeholder 2"/>
          <p:cNvSpPr>
            <a:spLocks noGrp="1"/>
          </p:cNvSpPr>
          <p:nvPr>
            <p:ph idx="1"/>
          </p:nvPr>
        </p:nvSpPr>
        <p:spPr>
          <a:xfrm>
            <a:off x="457200" y="1676400"/>
            <a:ext cx="4800600" cy="4648200"/>
          </a:xfrm>
        </p:spPr>
        <p:txBody>
          <a:bodyPr>
            <a:normAutofit/>
          </a:bodyPr>
          <a:lstStyle/>
          <a:p>
            <a:r>
              <a:rPr lang="en-US" dirty="0" smtClean="0"/>
              <a:t>He is not totally against TV due to the fact that it is a daily part of almost everybody’s lives. </a:t>
            </a:r>
          </a:p>
          <a:p>
            <a:r>
              <a:rPr lang="en-US" dirty="0" smtClean="0"/>
              <a:t>TV’s main goal is for entertainment. Gaining followers and doing what it takes to make a popular show are entertainer’s goals.</a:t>
            </a:r>
          </a:p>
        </p:txBody>
      </p:sp>
      <p:pic>
        <p:nvPicPr>
          <p:cNvPr id="2050" name="Picture 2" descr="http://diaryofasmartchick.com/wp-content/uploads/2011/08/tv-clip-art.png"/>
          <p:cNvPicPr>
            <a:picLocks noChangeAspect="1" noChangeArrowheads="1"/>
          </p:cNvPicPr>
          <p:nvPr/>
        </p:nvPicPr>
        <p:blipFill>
          <a:blip r:embed="rId2" cstate="print"/>
          <a:srcRect/>
          <a:stretch>
            <a:fillRect/>
          </a:stretch>
        </p:blipFill>
        <p:spPr bwMode="auto">
          <a:xfrm>
            <a:off x="5486400" y="1676400"/>
            <a:ext cx="3124200" cy="429577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218</TotalTime>
  <Words>517</Words>
  <Application>Microsoft Office PowerPoint</Application>
  <PresentationFormat>On-screen Show (4:3)</PresentationFormat>
  <Paragraphs>41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PowerPoint Presentation</vt:lpstr>
      <vt:lpstr>Themes</vt:lpstr>
      <vt:lpstr>Quotes</vt:lpstr>
      <vt:lpstr>Quotes (cont)</vt:lpstr>
      <vt:lpstr>Quotes (cont.)</vt:lpstr>
      <vt:lpstr>Summary</vt:lpstr>
      <vt:lpstr>Summary Cont.</vt:lpstr>
      <vt:lpstr>Summary (cont.)</vt:lpstr>
      <vt:lpstr>Is Postman for or against TV?</vt:lpstr>
      <vt:lpstr>TV continued</vt:lpstr>
    </vt:vector>
  </TitlesOfParts>
  <Company>SASD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SASD User</dc:creator>
  <cp:lastModifiedBy>John Hampton</cp:lastModifiedBy>
  <cp:revision>24</cp:revision>
  <dcterms:created xsi:type="dcterms:W3CDTF">2012-03-15T15:55:59Z</dcterms:created>
  <dcterms:modified xsi:type="dcterms:W3CDTF">2012-03-23T17:08:00Z</dcterms:modified>
</cp:coreProperties>
</file>